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 апреля 2017 г.  В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МБОУ СОШ № 44 ст.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Новодеревянковской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7-9 классах прошел экологический урок «Свобода от отходов» . Учащаяся  просмотрели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фильм и презентацию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этой теме, а показала 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эколидер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Павлова Марина,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ученица 7 а класса.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эколидер\IMG_20170405_0950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эколидер\IMG_20170405_0951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E:\эколидер\IMG_20170405_101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17 апреля 2017 г.  В  МБОУ СОШ № 44 ст. Новодеревянковской в 7-9 классах прошел экологический урок «Свобода от отходов» . Учащаяся  просмотрели фильм и презентацию  по этой теме, а показала его наш эколидер Павлова Марина,  ученица 7 а класса.</vt:lpstr>
      <vt:lpstr>Слайд 2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акции «Эколидер»</dc:title>
  <dc:creator>Samsung</dc:creator>
  <cp:lastModifiedBy>Secretary</cp:lastModifiedBy>
  <cp:revision>6</cp:revision>
  <dcterms:created xsi:type="dcterms:W3CDTF">2017-04-05T19:00:09Z</dcterms:created>
  <dcterms:modified xsi:type="dcterms:W3CDTF">2017-04-28T12:38:17Z</dcterms:modified>
</cp:coreProperties>
</file>